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60" r:id="rId5"/>
    <p:sldId id="265" r:id="rId6"/>
    <p:sldId id="273" r:id="rId7"/>
    <p:sldId id="287" r:id="rId8"/>
    <p:sldId id="288" r:id="rId9"/>
    <p:sldId id="272" r:id="rId10"/>
    <p:sldId id="282" r:id="rId11"/>
    <p:sldId id="283" r:id="rId12"/>
    <p:sldId id="284" r:id="rId13"/>
    <p:sldId id="262" r:id="rId14"/>
    <p:sldId id="266" r:id="rId15"/>
    <p:sldId id="258" r:id="rId16"/>
    <p:sldId id="267" r:id="rId17"/>
    <p:sldId id="268" r:id="rId18"/>
    <p:sldId id="259" r:id="rId19"/>
    <p:sldId id="269" r:id="rId20"/>
    <p:sldId id="285" r:id="rId21"/>
    <p:sldId id="270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9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F4908-2930-FBF0-779E-6D438A99C1B2}" v="177" dt="2021-06-14T20:57:46.695"/>
    <p1510:client id="{13AAD095-2E14-E4C8-8559-780AC23034CD}" v="59" dt="2021-06-15T14:15:33.562"/>
    <p1510:client id="{2F3EA9DB-0758-58B9-04D9-335D2F68952D}" v="361" dt="2021-06-15T13:52:17.849"/>
    <p1510:client id="{62B83A3E-044D-A5F5-CCB4-5E23C1778E03}" v="149" dt="2021-06-15T06:07:03.461"/>
    <p1510:client id="{6EFE1AD3-2B54-8F1E-E97F-462108BE61F6}" v="205" dt="2021-06-15T12:58:33.110"/>
    <p1510:client id="{A1865DAF-7B6C-DBDB-1979-92E978ED1568}" v="687" dt="2021-06-15T04:08:35.915"/>
    <p1510:client id="{BA4AB93F-B82B-775C-E4F6-617377951CB4}" v="6" dt="2021-06-15T03:14:09.391"/>
    <p1510:client id="{BF44E0D0-6B35-CEB5-020D-451FC46C4A1D}" v="4" dt="2021-06-15T04:46:23.621"/>
    <p1510:client id="{D9B2FF37-B218-77BE-F730-5E088EF5AA91}" v="18" dt="2021-06-15T05:25:23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BA3B40F8-F107-4027-9A98-83DED33B618B}"/>
              </a:ext>
            </a:extLst>
          </p:cNvPr>
          <p:cNvSpPr txBox="1"/>
          <p:nvPr/>
        </p:nvSpPr>
        <p:spPr>
          <a:xfrm>
            <a:off x="225857" y="705572"/>
            <a:ext cx="5152463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>
                <a:latin typeface="Posterama"/>
                <a:ea typeface="+mn-lt"/>
                <a:cs typeface="+mn-lt"/>
              </a:rPr>
              <a:t>PHOTO SHARP</a:t>
            </a:r>
            <a:endParaRPr lang="en-US">
              <a:cs typeface="Calibri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84BD20E-4270-4B4C-92CA-86BD0379D8F8}"/>
              </a:ext>
            </a:extLst>
          </p:cNvPr>
          <p:cNvSpPr txBox="1"/>
          <p:nvPr/>
        </p:nvSpPr>
        <p:spPr>
          <a:xfrm>
            <a:off x="197040" y="657946"/>
            <a:ext cx="5152463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>
                <a:solidFill>
                  <a:srgbClr val="F0F3F2"/>
                </a:solidFill>
                <a:latin typeface="Posterama"/>
                <a:ea typeface="+mn-lt"/>
                <a:cs typeface="+mn-lt"/>
              </a:rPr>
              <a:t>PHOTO SHARP</a:t>
            </a:r>
            <a:endParaRPr lang="en-US">
              <a:solidFill>
                <a:srgbClr val="F0F3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BBEAEBDD-1111-41CE-A045-E90D6EC4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42" y="758230"/>
            <a:ext cx="5430212" cy="56704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AEC1E5-7B1C-46FF-B868-8333AB068DCB}"/>
              </a:ext>
            </a:extLst>
          </p:cNvPr>
          <p:cNvSpPr/>
          <p:nvPr/>
        </p:nvSpPr>
        <p:spPr>
          <a:xfrm>
            <a:off x="717866" y="652319"/>
            <a:ext cx="10953644" cy="5843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D20A0E15-8B87-4DEF-AF9F-09C210F0233F}"/>
              </a:ext>
            </a:extLst>
          </p:cNvPr>
          <p:cNvSpPr/>
          <p:nvPr/>
        </p:nvSpPr>
        <p:spPr>
          <a:xfrm rot="1080000">
            <a:off x="3496617" y="453430"/>
            <a:ext cx="2790697" cy="2404752"/>
          </a:xfrm>
          <a:prstGeom prst="right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b="1">
                <a:solidFill>
                  <a:schemeClr val="tx1"/>
                </a:solidFill>
                <a:latin typeface="Consolas"/>
                <a:ea typeface="Segoe UI"/>
                <a:cs typeface="Segoe UI"/>
              </a:rPr>
              <a:t>PhotoSharp​</a:t>
            </a:r>
          </a:p>
          <a:p>
            <a:pPr algn="ctr" rtl="0"/>
            <a:r>
              <a:rPr lang="en-US" b="1">
                <a:solidFill>
                  <a:schemeClr val="tx1"/>
                </a:solidFill>
                <a:latin typeface="Consolas"/>
                <a:ea typeface="Segoe UI"/>
                <a:cs typeface="Segoe UI"/>
              </a:rPr>
              <a:t>DATABASE</a:t>
            </a:r>
            <a:endParaRPr lang="en-US" b="1">
              <a:solidFill>
                <a:schemeClr val="tx1"/>
              </a:solidFill>
              <a:cs typeface="Calibri"/>
            </a:endParaRPr>
          </a:p>
        </p:txBody>
      </p:sp>
      <p:pic>
        <p:nvPicPr>
          <p:cNvPr id="2" name="Picture 2" descr="A picture containing indoor, floor, black&#10;&#10;Description automatically generated">
            <a:extLst>
              <a:ext uri="{FF2B5EF4-FFF2-40B4-BE49-F238E27FC236}">
                <a16:creationId xmlns:a16="http://schemas.microsoft.com/office/drawing/2014/main" id="{5496AC3C-9C58-48DA-9BA4-0EAA4ADE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62" y="373391"/>
            <a:ext cx="2763775" cy="412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7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65EB0B-9FCD-491D-9571-3CB4378331C6}"/>
              </a:ext>
            </a:extLst>
          </p:cNvPr>
          <p:cNvSpPr/>
          <p:nvPr/>
        </p:nvSpPr>
        <p:spPr>
          <a:xfrm>
            <a:off x="540657" y="694871"/>
            <a:ext cx="11276121" cy="57233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9699BD-237B-4707-8A10-2104A95B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28" y="245100"/>
            <a:ext cx="3460897" cy="2309707"/>
          </a:xfrm>
          <a:prstGeom prst="rect">
            <a:avLst/>
          </a:prstGeom>
        </p:spPr>
      </p:pic>
      <p:pic>
        <p:nvPicPr>
          <p:cNvPr id="6" name="Picture 4" descr="Text&#10;&#10;Description automatically generated">
            <a:extLst>
              <a:ext uri="{FF2B5EF4-FFF2-40B4-BE49-F238E27FC236}">
                <a16:creationId xmlns:a16="http://schemas.microsoft.com/office/drawing/2014/main" id="{B79AD3D0-AB94-4689-9439-FF31E651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970" y="1400124"/>
            <a:ext cx="6400586" cy="2330956"/>
          </a:xfrm>
          <a:prstGeom prst="rect">
            <a:avLst/>
          </a:prstGeom>
        </p:spPr>
      </p:pic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76CE04-4E58-44AC-A53B-B97AF9A1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85" y="4405523"/>
            <a:ext cx="3891148" cy="1104852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2D3B16E-7B78-42EC-9193-BDBB5E59CC70}"/>
              </a:ext>
            </a:extLst>
          </p:cNvPr>
          <p:cNvSpPr/>
          <p:nvPr/>
        </p:nvSpPr>
        <p:spPr>
          <a:xfrm>
            <a:off x="1796797" y="3147099"/>
            <a:ext cx="2770907" cy="1860467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ORDER PAGE</a:t>
            </a:r>
          </a:p>
        </p:txBody>
      </p:sp>
    </p:spTree>
    <p:extLst>
      <p:ext uri="{BB962C8B-B14F-4D97-AF65-F5344CB8AC3E}">
        <p14:creationId xmlns:p14="http://schemas.microsoft.com/office/powerpoint/2010/main" val="71087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E496C9-5F81-46FA-9E18-50623967348A}"/>
              </a:ext>
            </a:extLst>
          </p:cNvPr>
          <p:cNvSpPr/>
          <p:nvPr/>
        </p:nvSpPr>
        <p:spPr>
          <a:xfrm>
            <a:off x="550064" y="638426"/>
            <a:ext cx="10946862" cy="57892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E266F1-895A-46BD-B216-FB6382E1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03" y="857529"/>
            <a:ext cx="7421638" cy="3589253"/>
          </a:xfrm>
          <a:prstGeom prst="rect">
            <a:avLst/>
          </a:prstGeom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1EF8427-A531-4B82-9761-F41C08ED6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919" y="352388"/>
            <a:ext cx="3128903" cy="1759964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F15100B-BB4B-450A-A661-77ED7271D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05" y="4759770"/>
            <a:ext cx="7952400" cy="1509355"/>
          </a:xfrm>
          <a:prstGeom prst="rect">
            <a:avLst/>
          </a:prstGeo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7F9A2261-93C4-4D2C-8B77-C7F58E85D1D7}"/>
              </a:ext>
            </a:extLst>
          </p:cNvPr>
          <p:cNvSpPr/>
          <p:nvPr/>
        </p:nvSpPr>
        <p:spPr>
          <a:xfrm>
            <a:off x="233212" y="2394995"/>
            <a:ext cx="2464128" cy="1672442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ORDER PAGE</a:t>
            </a:r>
          </a:p>
        </p:txBody>
      </p:sp>
    </p:spTree>
    <p:extLst>
      <p:ext uri="{BB962C8B-B14F-4D97-AF65-F5344CB8AC3E}">
        <p14:creationId xmlns:p14="http://schemas.microsoft.com/office/powerpoint/2010/main" val="246351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FDA06-E5A8-43A8-BC86-5C6CFEB565C9}"/>
              </a:ext>
            </a:extLst>
          </p:cNvPr>
          <p:cNvSpPr/>
          <p:nvPr/>
        </p:nvSpPr>
        <p:spPr>
          <a:xfrm>
            <a:off x="332381" y="588545"/>
            <a:ext cx="11208190" cy="59303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Timeline&#10;&#10;Description automatically generated">
            <a:extLst>
              <a:ext uri="{FF2B5EF4-FFF2-40B4-BE49-F238E27FC236}">
                <a16:creationId xmlns:a16="http://schemas.microsoft.com/office/drawing/2014/main" id="{D54B1896-73A5-4378-8DC5-A7967FB4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8" y="1960164"/>
            <a:ext cx="10905066" cy="3353308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AD3803-4771-4FD9-BD9E-5804D68FDA2A}"/>
              </a:ext>
            </a:extLst>
          </p:cNvPr>
          <p:cNvSpPr txBox="1"/>
          <p:nvPr/>
        </p:nvSpPr>
        <p:spPr>
          <a:xfrm>
            <a:off x="376127" y="1338429"/>
            <a:ext cx="83482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nsolas"/>
              </a:rPr>
              <a:t> Products = </a:t>
            </a:r>
            <a:r>
              <a:rPr lang="en-US" sz="1600">
                <a:solidFill>
                  <a:srgbClr val="0000FF"/>
                </a:solidFill>
                <a:latin typeface="Consolas"/>
              </a:rPr>
              <a:t>await</a:t>
            </a:r>
            <a:r>
              <a:rPr lang="en-US" sz="1600">
                <a:latin typeface="Consolas"/>
              </a:rPr>
              <a:t> db.Products.OrderByDescending(c =&gt; c.Id).ToListAsync();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38769-9BAA-47CD-B2A0-985274FA2F8D}"/>
              </a:ext>
            </a:extLst>
          </p:cNvPr>
          <p:cNvSpPr txBox="1"/>
          <p:nvPr/>
        </p:nvSpPr>
        <p:spPr>
          <a:xfrm>
            <a:off x="442018" y="5506693"/>
            <a:ext cx="100738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800000"/>
                </a:solidFill>
                <a:latin typeface="Consolas"/>
              </a:rPr>
              <a:t>&lt;head</a:t>
            </a:r>
            <a:r>
              <a:rPr lang="en-US">
                <a:latin typeface="Consolas"/>
              </a:rPr>
              <a:t> </a:t>
            </a:r>
            <a:r>
              <a:rPr lang="en-US">
                <a:solidFill>
                  <a:srgbClr val="FF0000"/>
                </a:solidFill>
                <a:latin typeface="Consolas"/>
              </a:rPr>
              <a:t>runat</a:t>
            </a:r>
            <a:r>
              <a:rPr lang="en-US"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"server"</a:t>
            </a:r>
            <a:r>
              <a:rPr lang="en-US">
                <a:solidFill>
                  <a:srgbClr val="800000"/>
                </a:solidFill>
                <a:latin typeface="Consolas"/>
              </a:rPr>
              <a:t>&gt;</a:t>
            </a:r>
          </a:p>
          <a:p>
            <a:r>
              <a:rPr lang="en-US">
                <a:latin typeface="Consolas"/>
              </a:rPr>
              <a:t>    </a:t>
            </a:r>
            <a:r>
              <a:rPr lang="en-US">
                <a:solidFill>
                  <a:srgbClr val="800000"/>
                </a:solidFill>
                <a:latin typeface="Consolas"/>
              </a:rPr>
              <a:t>&lt;meta</a:t>
            </a:r>
            <a:r>
              <a:rPr lang="en-US">
                <a:latin typeface="Consolas"/>
              </a:rPr>
              <a:t> </a:t>
            </a:r>
            <a:r>
              <a:rPr lang="en-US">
                <a:solidFill>
                  <a:srgbClr val="FF0000"/>
                </a:solidFill>
                <a:latin typeface="Consolas"/>
              </a:rPr>
              <a:t>http-equiv</a:t>
            </a:r>
            <a:r>
              <a:rPr lang="en-US"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"Refresh"</a:t>
            </a:r>
            <a:r>
              <a:rPr lang="en-US">
                <a:latin typeface="Consolas"/>
              </a:rPr>
              <a:t> </a:t>
            </a:r>
            <a:r>
              <a:rPr lang="en-US">
                <a:solidFill>
                  <a:srgbClr val="FF0000"/>
                </a:solidFill>
                <a:latin typeface="Consolas"/>
              </a:rPr>
              <a:t>content</a:t>
            </a:r>
            <a:r>
              <a:rPr lang="en-US"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"5;url=Index"</a:t>
            </a:r>
            <a:r>
              <a:rPr lang="en-US">
                <a:latin typeface="Consolas"/>
              </a:rPr>
              <a:t> </a:t>
            </a:r>
            <a:r>
              <a:rPr lang="en-US">
                <a:solidFill>
                  <a:srgbClr val="800000"/>
                </a:solidFill>
                <a:latin typeface="Consolas"/>
              </a:rPr>
              <a:t>/&gt;</a:t>
            </a:r>
          </a:p>
          <a:p>
            <a:r>
              <a:rPr lang="en-US">
                <a:solidFill>
                  <a:srgbClr val="800000"/>
                </a:solidFill>
                <a:latin typeface="Consolas"/>
              </a:rPr>
              <a:t>&lt;/head&gt;</a:t>
            </a:r>
          </a:p>
          <a:p>
            <a:endParaRPr lang="en-US">
              <a:latin typeface="Consolas"/>
            </a:endParaRPr>
          </a:p>
        </p:txBody>
      </p:sp>
      <p:pic>
        <p:nvPicPr>
          <p:cNvPr id="2" name="Picture 2" descr="A person holding a camera&#10;&#10;Description automatically generated">
            <a:extLst>
              <a:ext uri="{FF2B5EF4-FFF2-40B4-BE49-F238E27FC236}">
                <a16:creationId xmlns:a16="http://schemas.microsoft.com/office/drawing/2014/main" id="{B2730A53-E4D8-43B3-8455-821D85A2F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258" y="203812"/>
            <a:ext cx="2345769" cy="3505736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CC7559B-8A25-4823-A885-9BD12CB6AEC4}"/>
              </a:ext>
            </a:extLst>
          </p:cNvPr>
          <p:cNvSpPr/>
          <p:nvPr/>
        </p:nvSpPr>
        <p:spPr>
          <a:xfrm>
            <a:off x="3976254" y="223118"/>
            <a:ext cx="2939141" cy="841168"/>
          </a:xfrm>
          <a:prstGeom prst="wedgeRect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Product Page</a:t>
            </a: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53496C-4832-44A3-AF24-DF1707B69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945" y="4817786"/>
            <a:ext cx="2743200" cy="11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1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2860DD-3953-4C37-95D4-F3BB56C6DB5E}"/>
              </a:ext>
            </a:extLst>
          </p:cNvPr>
          <p:cNvSpPr/>
          <p:nvPr/>
        </p:nvSpPr>
        <p:spPr>
          <a:xfrm>
            <a:off x="1034503" y="960054"/>
            <a:ext cx="9783377" cy="49223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C3859-10EC-41C7-9C99-D1961E4ABDE6}"/>
              </a:ext>
            </a:extLst>
          </p:cNvPr>
          <p:cNvSpPr/>
          <p:nvPr/>
        </p:nvSpPr>
        <p:spPr>
          <a:xfrm>
            <a:off x="540657" y="446778"/>
            <a:ext cx="10811876" cy="60561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7FECB10-F157-495E-BBA0-B969CE13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941" y="1504584"/>
            <a:ext cx="3995682" cy="4996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DE52DD-C155-43AD-8641-FB8255CFE7AB}"/>
              </a:ext>
            </a:extLst>
          </p:cNvPr>
          <p:cNvSpPr txBox="1"/>
          <p:nvPr/>
        </p:nvSpPr>
        <p:spPr>
          <a:xfrm>
            <a:off x="1142124" y="3428124"/>
            <a:ext cx="23578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New Project</a:t>
            </a:r>
            <a:endParaRPr lang="en-US" sz="32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69F41-F5BF-4F18-B67E-1ABB5828CC7E}"/>
              </a:ext>
            </a:extLst>
          </p:cNvPr>
          <p:cNvSpPr txBox="1"/>
          <p:nvPr/>
        </p:nvSpPr>
        <p:spPr>
          <a:xfrm>
            <a:off x="7781157" y="3428123"/>
            <a:ext cx="28920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New Challenges</a:t>
            </a:r>
            <a:endParaRPr lang="en-US" sz="32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994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82F7C5-B1E4-4A66-BE56-41C6F67ADFD0}"/>
              </a:ext>
            </a:extLst>
          </p:cNvPr>
          <p:cNvSpPr/>
          <p:nvPr/>
        </p:nvSpPr>
        <p:spPr>
          <a:xfrm>
            <a:off x="653052" y="2518914"/>
            <a:ext cx="10291702" cy="18326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3FB5D4-0768-4992-AB8C-63F380012CC3}"/>
              </a:ext>
            </a:extLst>
          </p:cNvPr>
          <p:cNvSpPr/>
          <p:nvPr/>
        </p:nvSpPr>
        <p:spPr>
          <a:xfrm>
            <a:off x="540657" y="694871"/>
            <a:ext cx="11153825" cy="57233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raffic, light, blur, traffic light&#10;&#10;Description automatically generated">
            <a:extLst>
              <a:ext uri="{FF2B5EF4-FFF2-40B4-BE49-F238E27FC236}">
                <a16:creationId xmlns:a16="http://schemas.microsoft.com/office/drawing/2014/main" id="{4242DBAD-70B6-4B92-85D7-58E44F6E6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1" y="1181785"/>
            <a:ext cx="2743200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C0AB3-A8B3-42F2-A003-F5869CEA797E}"/>
              </a:ext>
            </a:extLst>
          </p:cNvPr>
          <p:cNvSpPr txBox="1"/>
          <p:nvPr/>
        </p:nvSpPr>
        <p:spPr>
          <a:xfrm>
            <a:off x="5558286" y="30638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C586C0"/>
                </a:solidFill>
                <a:latin typeface="Menlo"/>
                <a:ea typeface="Menlo"/>
                <a:cs typeface="Menlo"/>
              </a:rPr>
              <a:t>@page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>
                <a:solidFill>
                  <a:srgbClr val="CE9178"/>
                </a:solidFill>
                <a:latin typeface="Menlo"/>
                <a:ea typeface="Menlo"/>
                <a:cs typeface="Menlo"/>
              </a:rPr>
              <a:t>"{Id:int}"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7D196-10B6-4AF6-8884-8EB83C02676C}"/>
              </a:ext>
            </a:extLst>
          </p:cNvPr>
          <p:cNvSpPr txBox="1"/>
          <p:nvPr/>
        </p:nvSpPr>
        <p:spPr>
          <a:xfrm>
            <a:off x="4529407" y="3709897"/>
            <a:ext cx="5072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569CD6"/>
                </a:solidFill>
                <a:latin typeface="Menlo"/>
                <a:ea typeface="Menlo"/>
                <a:cs typeface="Menlo"/>
              </a:rPr>
              <a:t>public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>
                <a:solidFill>
                  <a:srgbClr val="4EC9B0"/>
                </a:solidFill>
                <a:latin typeface="Menlo"/>
                <a:ea typeface="Menlo"/>
                <a:cs typeface="Menlo"/>
              </a:rPr>
              <a:t>IActionResult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>
                <a:solidFill>
                  <a:srgbClr val="DCDCAA"/>
                </a:solidFill>
                <a:latin typeface="Menlo"/>
                <a:ea typeface="Menlo"/>
                <a:cs typeface="Menlo"/>
              </a:rPr>
              <a:t>OnGet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>
                <a:solidFill>
                  <a:srgbClr val="569CD6"/>
                </a:solidFill>
                <a:latin typeface="Menlo"/>
                <a:ea typeface="Menlo"/>
                <a:cs typeface="Menlo"/>
              </a:rPr>
              <a:t>int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? </a:t>
            </a:r>
            <a:r>
              <a:rPr lang="en-US">
                <a:solidFill>
                  <a:srgbClr val="9CDCFE"/>
                </a:solidFill>
                <a:latin typeface="Menlo"/>
                <a:ea typeface="Menlo"/>
                <a:cs typeface="Menlo"/>
              </a:rPr>
              <a:t>Id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3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A00F02-0162-43E7-9774-301B8C118FD3}"/>
              </a:ext>
            </a:extLst>
          </p:cNvPr>
          <p:cNvSpPr/>
          <p:nvPr/>
        </p:nvSpPr>
        <p:spPr>
          <a:xfrm>
            <a:off x="437175" y="619611"/>
            <a:ext cx="11200862" cy="57892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081D331-2903-46C2-A2CD-CF5995BD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209785"/>
            <a:ext cx="2743200" cy="182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02DA5-7CA2-46CA-918D-D6CA9EB3DA1C}"/>
              </a:ext>
            </a:extLst>
          </p:cNvPr>
          <p:cNvSpPr/>
          <p:nvPr/>
        </p:nvSpPr>
        <p:spPr>
          <a:xfrm>
            <a:off x="9034874" y="1447800"/>
            <a:ext cx="1909703" cy="23894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2238B-D229-4324-B76F-97C22C312069}"/>
              </a:ext>
            </a:extLst>
          </p:cNvPr>
          <p:cNvSpPr/>
          <p:nvPr/>
        </p:nvSpPr>
        <p:spPr>
          <a:xfrm>
            <a:off x="5695244" y="3649133"/>
            <a:ext cx="1909703" cy="23894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E1B1E-24DC-4E57-99B0-8361016C6393}"/>
              </a:ext>
            </a:extLst>
          </p:cNvPr>
          <p:cNvSpPr/>
          <p:nvPr/>
        </p:nvSpPr>
        <p:spPr>
          <a:xfrm>
            <a:off x="2336800" y="2539060"/>
            <a:ext cx="1909703" cy="10630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F87800-8F99-4D2D-B859-4CD2774A4B5A}"/>
              </a:ext>
            </a:extLst>
          </p:cNvPr>
          <p:cNvSpPr/>
          <p:nvPr/>
        </p:nvSpPr>
        <p:spPr>
          <a:xfrm>
            <a:off x="1283170" y="3705578"/>
            <a:ext cx="1909703" cy="10630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0F0A9-BF93-4836-B5C4-25BF1E6E5E0D}"/>
              </a:ext>
            </a:extLst>
          </p:cNvPr>
          <p:cNvSpPr/>
          <p:nvPr/>
        </p:nvSpPr>
        <p:spPr>
          <a:xfrm>
            <a:off x="746948" y="4909727"/>
            <a:ext cx="1909703" cy="10630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4F042-40CE-4501-A649-2D1D32E37C65}"/>
              </a:ext>
            </a:extLst>
          </p:cNvPr>
          <p:cNvSpPr/>
          <p:nvPr/>
        </p:nvSpPr>
        <p:spPr>
          <a:xfrm>
            <a:off x="3239911" y="1363133"/>
            <a:ext cx="1909703" cy="10630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1B8085-9FC4-443C-B408-8CFF1114B14D}"/>
              </a:ext>
            </a:extLst>
          </p:cNvPr>
          <p:cNvSpPr/>
          <p:nvPr/>
        </p:nvSpPr>
        <p:spPr>
          <a:xfrm rot="9360000">
            <a:off x="7705190" y="3366260"/>
            <a:ext cx="1241777" cy="35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B3063B-EE7A-4D0C-ADBB-17016B51822C}"/>
              </a:ext>
            </a:extLst>
          </p:cNvPr>
          <p:cNvSpPr txBox="1"/>
          <p:nvPr/>
        </p:nvSpPr>
        <p:spPr>
          <a:xfrm>
            <a:off x="9382831" y="2458979"/>
            <a:ext cx="14073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All Products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BFE0C-D0CA-474E-91ED-245EA8512D31}"/>
              </a:ext>
            </a:extLst>
          </p:cNvPr>
          <p:cNvSpPr txBox="1"/>
          <p:nvPr/>
        </p:nvSpPr>
        <p:spPr>
          <a:xfrm>
            <a:off x="5808017" y="4660312"/>
            <a:ext cx="1680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Product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9900BC-A494-46C1-A471-498D5CA3A147}"/>
              </a:ext>
            </a:extLst>
          </p:cNvPr>
          <p:cNvSpPr txBox="1"/>
          <p:nvPr/>
        </p:nvSpPr>
        <p:spPr>
          <a:xfrm>
            <a:off x="3719573" y="1706385"/>
            <a:ext cx="1049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Camera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033D8-0974-4C29-A6EE-D7BF65D5083B}"/>
              </a:ext>
            </a:extLst>
          </p:cNvPr>
          <p:cNvSpPr txBox="1"/>
          <p:nvPr/>
        </p:nvSpPr>
        <p:spPr>
          <a:xfrm>
            <a:off x="2769425" y="2882311"/>
            <a:ext cx="1049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Shoulder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193357-2AE5-4FFE-A069-DD01B786B304}"/>
              </a:ext>
            </a:extLst>
          </p:cNvPr>
          <p:cNvSpPr txBox="1"/>
          <p:nvPr/>
        </p:nvSpPr>
        <p:spPr>
          <a:xfrm>
            <a:off x="1838091" y="4048829"/>
            <a:ext cx="852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Tripod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DE8D3-07EB-40C9-AFD2-3CC850ABC52F}"/>
              </a:ext>
            </a:extLst>
          </p:cNvPr>
          <p:cNvSpPr txBox="1"/>
          <p:nvPr/>
        </p:nvSpPr>
        <p:spPr>
          <a:xfrm>
            <a:off x="1367721" y="5252977"/>
            <a:ext cx="730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850EFE-4019-4FD8-AC75-456AAA1C69A3}"/>
              </a:ext>
            </a:extLst>
          </p:cNvPr>
          <p:cNvSpPr txBox="1"/>
          <p:nvPr/>
        </p:nvSpPr>
        <p:spPr>
          <a:xfrm>
            <a:off x="7943498" y="2882311"/>
            <a:ext cx="4948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AADC77-F373-42C0-A5E3-23441BC792EF}"/>
              </a:ext>
            </a:extLst>
          </p:cNvPr>
          <p:cNvCxnSpPr/>
          <p:nvPr/>
        </p:nvCxnSpPr>
        <p:spPr>
          <a:xfrm flipH="1" flipV="1">
            <a:off x="4411839" y="3334690"/>
            <a:ext cx="1183452" cy="5531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6E2554-42B3-44E9-8FD3-2C501699E16C}"/>
              </a:ext>
            </a:extLst>
          </p:cNvPr>
          <p:cNvCxnSpPr>
            <a:cxnSpLocks/>
          </p:cNvCxnSpPr>
          <p:nvPr/>
        </p:nvCxnSpPr>
        <p:spPr>
          <a:xfrm flipH="1" flipV="1">
            <a:off x="5249098" y="2488024"/>
            <a:ext cx="619008" cy="9953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CE67A4-5FA2-402B-A673-5E7C9104B1C8}"/>
              </a:ext>
            </a:extLst>
          </p:cNvPr>
          <p:cNvCxnSpPr>
            <a:cxnSpLocks/>
          </p:cNvCxnSpPr>
          <p:nvPr/>
        </p:nvCxnSpPr>
        <p:spPr>
          <a:xfrm flipH="1" flipV="1">
            <a:off x="3358210" y="4397726"/>
            <a:ext cx="2190044" cy="2897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BFEDDF-0CCF-4BB7-8A77-26343E3D9CB6}"/>
              </a:ext>
            </a:extLst>
          </p:cNvPr>
          <p:cNvCxnSpPr>
            <a:cxnSpLocks/>
          </p:cNvCxnSpPr>
          <p:nvPr/>
        </p:nvCxnSpPr>
        <p:spPr>
          <a:xfrm flipH="1">
            <a:off x="2803173" y="5298956"/>
            <a:ext cx="2622785" cy="28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6F9BDA-FEB7-455F-9DC0-7DCD1C8DAF2E}"/>
              </a:ext>
            </a:extLst>
          </p:cNvPr>
          <p:cNvSpPr txBox="1"/>
          <p:nvPr/>
        </p:nvSpPr>
        <p:spPr>
          <a:xfrm>
            <a:off x="5695128" y="2637719"/>
            <a:ext cx="777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ID =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7F1FA9-F6DE-4A63-B063-E21395F5AF96}"/>
              </a:ext>
            </a:extLst>
          </p:cNvPr>
          <p:cNvSpPr txBox="1"/>
          <p:nvPr/>
        </p:nvSpPr>
        <p:spPr>
          <a:xfrm>
            <a:off x="4613276" y="3051645"/>
            <a:ext cx="777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ID =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A2BAC0-9117-468A-8A85-46580B146355}"/>
              </a:ext>
            </a:extLst>
          </p:cNvPr>
          <p:cNvSpPr txBox="1"/>
          <p:nvPr/>
        </p:nvSpPr>
        <p:spPr>
          <a:xfrm>
            <a:off x="4114683" y="4105275"/>
            <a:ext cx="777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ID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225D5C-97C3-4615-B981-8909FCB7DAF6}"/>
              </a:ext>
            </a:extLst>
          </p:cNvPr>
          <p:cNvSpPr txBox="1"/>
          <p:nvPr/>
        </p:nvSpPr>
        <p:spPr>
          <a:xfrm>
            <a:off x="3512609" y="5036608"/>
            <a:ext cx="777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ID =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60564-547D-470A-8FD2-3586BFE13D00}"/>
              </a:ext>
            </a:extLst>
          </p:cNvPr>
          <p:cNvSpPr txBox="1"/>
          <p:nvPr/>
        </p:nvSpPr>
        <p:spPr>
          <a:xfrm>
            <a:off x="6097882" y="3049882"/>
            <a:ext cx="12944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IF condition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75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0184F6-1F5E-4168-BECD-37CBDA54EF2A}"/>
              </a:ext>
            </a:extLst>
          </p:cNvPr>
          <p:cNvSpPr/>
          <p:nvPr/>
        </p:nvSpPr>
        <p:spPr>
          <a:xfrm>
            <a:off x="897467" y="2971800"/>
            <a:ext cx="10291702" cy="9125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C6EA6-79C3-47F5-8F45-DAFCC9D4B4C9}"/>
              </a:ext>
            </a:extLst>
          </p:cNvPr>
          <p:cNvSpPr/>
          <p:nvPr/>
        </p:nvSpPr>
        <p:spPr>
          <a:xfrm>
            <a:off x="550064" y="638426"/>
            <a:ext cx="10928048" cy="53376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CF5A4E-BB3A-4715-8A1A-3D89EC00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0" y="4668896"/>
            <a:ext cx="27432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8590C-A1BE-4B54-875B-A0AFA8341BA9}"/>
              </a:ext>
            </a:extLst>
          </p:cNvPr>
          <p:cNvSpPr txBox="1"/>
          <p:nvPr/>
        </p:nvSpPr>
        <p:spPr>
          <a:xfrm>
            <a:off x="1046104" y="3294474"/>
            <a:ext cx="9986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Menlo"/>
              </a:rPr>
              <a:t>return</a:t>
            </a:r>
            <a:r>
              <a:rPr lang="en-US">
                <a:solidFill>
                  <a:srgbClr val="D4D4D4"/>
                </a:solidFill>
                <a:latin typeface="Menlo"/>
              </a:rPr>
              <a:t> </a:t>
            </a:r>
            <a:r>
              <a:rPr lang="en-US">
                <a:solidFill>
                  <a:srgbClr val="DCDCAA"/>
                </a:solidFill>
                <a:latin typeface="Menlo"/>
              </a:rPr>
              <a:t>RedirectToPage</a:t>
            </a:r>
            <a:r>
              <a:rPr lang="en-US">
                <a:solidFill>
                  <a:srgbClr val="D4D4D4"/>
                </a:solidFill>
                <a:latin typeface="Menlo"/>
              </a:rPr>
              <a:t>(</a:t>
            </a:r>
            <a:r>
              <a:rPr lang="en-US">
                <a:solidFill>
                  <a:srgbClr val="CE9178"/>
                </a:solidFill>
                <a:latin typeface="Menlo"/>
              </a:rPr>
              <a:t>"/ProductDetailCamera"</a:t>
            </a:r>
            <a:r>
              <a:rPr lang="en-US">
                <a:solidFill>
                  <a:srgbClr val="D4D4D4"/>
                </a:solidFill>
                <a:latin typeface="Menlo"/>
              </a:rPr>
              <a:t>, </a:t>
            </a:r>
            <a:r>
              <a:rPr lang="en-US">
                <a:solidFill>
                  <a:srgbClr val="569CD6"/>
                </a:solidFill>
                <a:latin typeface="Menlo"/>
              </a:rPr>
              <a:t>new</a:t>
            </a:r>
            <a:r>
              <a:rPr lang="en-US">
                <a:solidFill>
                  <a:srgbClr val="D4D4D4"/>
                </a:solidFill>
                <a:latin typeface="Menlo"/>
              </a:rPr>
              <a:t> { </a:t>
            </a:r>
            <a:r>
              <a:rPr lang="en-US">
                <a:solidFill>
                  <a:srgbClr val="9CDCFE"/>
                </a:solidFill>
                <a:latin typeface="Menlo"/>
              </a:rPr>
              <a:t>Id</a:t>
            </a:r>
            <a:r>
              <a:rPr lang="en-US">
                <a:solidFill>
                  <a:srgbClr val="D4D4D4"/>
                </a:solidFill>
                <a:latin typeface="Menlo"/>
              </a:rPr>
              <a:t> = </a:t>
            </a:r>
            <a:r>
              <a:rPr lang="en-US">
                <a:solidFill>
                  <a:srgbClr val="9CDCFE"/>
                </a:solidFill>
                <a:latin typeface="Menlo"/>
              </a:rPr>
              <a:t>Product</a:t>
            </a:r>
            <a:r>
              <a:rPr lang="en-US">
                <a:solidFill>
                  <a:srgbClr val="D4D4D4"/>
                </a:solidFill>
                <a:latin typeface="Menlo"/>
              </a:rPr>
              <a:t>.</a:t>
            </a:r>
            <a:r>
              <a:rPr lang="en-US">
                <a:solidFill>
                  <a:srgbClr val="9CDCFE"/>
                </a:solidFill>
                <a:latin typeface="Menlo"/>
              </a:rPr>
              <a:t>Id</a:t>
            </a:r>
            <a:r>
              <a:rPr lang="en-US">
                <a:solidFill>
                  <a:srgbClr val="D4D4D4"/>
                </a:solidFill>
                <a:latin typeface="Menlo"/>
              </a:rPr>
              <a:t> 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BC429-B8F4-4AD4-82C6-B7A6577575E4}"/>
              </a:ext>
            </a:extLst>
          </p:cNvPr>
          <p:cNvSpPr txBox="1"/>
          <p:nvPr/>
        </p:nvSpPr>
        <p:spPr>
          <a:xfrm>
            <a:off x="2477794" y="1791054"/>
            <a:ext cx="72305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Redirect to new page and passing the ID</a:t>
            </a:r>
            <a:endParaRPr lang="en-US" sz="320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9246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2E60C686-7EA6-4FB6-81BE-44582DB41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68" t="47955" r="5484" b="33154"/>
          <a:stretch/>
        </p:blipFill>
        <p:spPr>
          <a:xfrm>
            <a:off x="8614144" y="1262422"/>
            <a:ext cx="2748392" cy="3111150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AB9D3E7A-3421-4465-B647-9D6C801F2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4" t="12952" r="24158" b="57924"/>
          <a:stretch/>
        </p:blipFill>
        <p:spPr>
          <a:xfrm>
            <a:off x="471376" y="429540"/>
            <a:ext cx="3414347" cy="32099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AB2B37-8BB7-465F-9D07-1451A61B531A}"/>
              </a:ext>
            </a:extLst>
          </p:cNvPr>
          <p:cNvSpPr/>
          <p:nvPr/>
        </p:nvSpPr>
        <p:spPr>
          <a:xfrm>
            <a:off x="469773" y="298885"/>
            <a:ext cx="11313751" cy="5949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45072-AB54-4B0C-A698-8BC01AA5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7" y="3106057"/>
            <a:ext cx="2743200" cy="3657600"/>
          </a:xfrm>
          <a:prstGeom prst="rect">
            <a:avLst/>
          </a:prstGeo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8F2C00E-7B2D-4DC6-9B1F-F79B2B0CE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7" b="227"/>
          <a:stretch/>
        </p:blipFill>
        <p:spPr>
          <a:xfrm>
            <a:off x="4175051" y="1311140"/>
            <a:ext cx="4256446" cy="388132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AC87E2F-EC8A-46C5-873B-EE5DA01CB264}"/>
              </a:ext>
            </a:extLst>
          </p:cNvPr>
          <p:cNvSpPr/>
          <p:nvPr/>
        </p:nvSpPr>
        <p:spPr>
          <a:xfrm rot="11760000">
            <a:off x="1886556" y="1685149"/>
            <a:ext cx="3092301" cy="1949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5D123D5-D58E-4F3F-B744-398E2514B3ED}"/>
              </a:ext>
            </a:extLst>
          </p:cNvPr>
          <p:cNvSpPr/>
          <p:nvPr/>
        </p:nvSpPr>
        <p:spPr>
          <a:xfrm rot="1320000">
            <a:off x="7055318" y="2899350"/>
            <a:ext cx="2117651" cy="17721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5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BEC39F-887A-4C1D-B47D-0D7B11078605}"/>
              </a:ext>
            </a:extLst>
          </p:cNvPr>
          <p:cNvSpPr/>
          <p:nvPr/>
        </p:nvSpPr>
        <p:spPr>
          <a:xfrm>
            <a:off x="916952" y="638426"/>
            <a:ext cx="10833974" cy="57892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80EE4C-B895-4226-AC05-15379986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3" y="1709468"/>
            <a:ext cx="2743200" cy="1828800"/>
          </a:xfrm>
          <a:prstGeom prst="rect">
            <a:avLst/>
          </a:prstGeom>
        </p:spPr>
      </p:pic>
      <p:pic>
        <p:nvPicPr>
          <p:cNvPr id="3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00DA17F-0A22-498B-9617-B3F9B89E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02" y="1221860"/>
            <a:ext cx="7911859" cy="25020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784C50-ACA0-412F-BB66-9DB85DDBBFB2}"/>
              </a:ext>
            </a:extLst>
          </p:cNvPr>
          <p:cNvSpPr/>
          <p:nvPr/>
        </p:nvSpPr>
        <p:spPr>
          <a:xfrm>
            <a:off x="1249713" y="4129177"/>
            <a:ext cx="10291702" cy="19476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F9EE2CE-0B68-4806-A195-20DD9E97435D}"/>
              </a:ext>
            </a:extLst>
          </p:cNvPr>
          <p:cNvSpPr txBox="1"/>
          <p:nvPr/>
        </p:nvSpPr>
        <p:spPr>
          <a:xfrm>
            <a:off x="1379868" y="4974206"/>
            <a:ext cx="437937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rgbClr val="569CD6"/>
                </a:solidFill>
                <a:latin typeface="Menlo"/>
                <a:ea typeface="Menlo"/>
                <a:cs typeface="Menlo"/>
              </a:rPr>
              <a:t>public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>
                <a:solidFill>
                  <a:srgbClr val="4EC9B0"/>
                </a:solidFill>
                <a:latin typeface="Menlo"/>
                <a:ea typeface="Menlo"/>
                <a:cs typeface="Menlo"/>
              </a:rPr>
              <a:t>User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>
                <a:solidFill>
                  <a:srgbClr val="9CDCFE"/>
                </a:solidFill>
                <a:latin typeface="Menlo"/>
                <a:ea typeface="Menlo"/>
                <a:cs typeface="Menlo"/>
              </a:rPr>
              <a:t>User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 { </a:t>
            </a:r>
            <a:r>
              <a:rPr lang="en-US">
                <a:solidFill>
                  <a:srgbClr val="569CD6"/>
                </a:solidFill>
                <a:latin typeface="Menlo"/>
                <a:ea typeface="Menlo"/>
                <a:cs typeface="Menlo"/>
              </a:rPr>
              <a:t>get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; </a:t>
            </a:r>
            <a:r>
              <a:rPr lang="en-US">
                <a:solidFill>
                  <a:srgbClr val="569CD6"/>
                </a:solidFill>
                <a:latin typeface="Menlo"/>
                <a:ea typeface="Menlo"/>
                <a:cs typeface="Menlo"/>
              </a:rPr>
              <a:t>set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; }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DACC4-34CE-4F32-B58F-55D3B2BC2500}"/>
              </a:ext>
            </a:extLst>
          </p:cNvPr>
          <p:cNvSpPr txBox="1"/>
          <p:nvPr/>
        </p:nvSpPr>
        <p:spPr>
          <a:xfrm>
            <a:off x="1381664" y="5493589"/>
            <a:ext cx="8516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569CD6"/>
                </a:solidFill>
                <a:latin typeface="Menlo"/>
                <a:ea typeface="Menlo"/>
                <a:cs typeface="Menlo"/>
              </a:rPr>
              <a:t>var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>
                <a:solidFill>
                  <a:srgbClr val="9CDCFE"/>
                </a:solidFill>
                <a:latin typeface="Menlo"/>
                <a:ea typeface="Menlo"/>
                <a:cs typeface="Menlo"/>
              </a:rPr>
              <a:t>userId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 = </a:t>
            </a:r>
            <a:r>
              <a:rPr lang="en-US">
                <a:solidFill>
                  <a:srgbClr val="9CDCFE"/>
                </a:solidFill>
                <a:latin typeface="Menlo"/>
                <a:ea typeface="Menlo"/>
                <a:cs typeface="Menlo"/>
              </a:rPr>
              <a:t>User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>
                <a:solidFill>
                  <a:srgbClr val="DCDCAA"/>
                </a:solidFill>
                <a:latin typeface="Menlo"/>
                <a:ea typeface="Menlo"/>
                <a:cs typeface="Menlo"/>
              </a:rPr>
              <a:t>FindFirstValue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>
                <a:solidFill>
                  <a:srgbClr val="9CDCFE"/>
                </a:solidFill>
                <a:latin typeface="Menlo"/>
                <a:ea typeface="Menlo"/>
                <a:cs typeface="Menlo"/>
              </a:rPr>
              <a:t>ClaimTypes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>
                <a:solidFill>
                  <a:srgbClr val="9CDCFE"/>
                </a:solidFill>
                <a:latin typeface="Menlo"/>
                <a:ea typeface="Menlo"/>
                <a:cs typeface="Menlo"/>
              </a:rPr>
              <a:t>NameIdentifier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);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43B5F-4FB7-4B39-8CA8-07B3AB42278C}"/>
              </a:ext>
            </a:extLst>
          </p:cNvPr>
          <p:cNvSpPr txBox="1"/>
          <p:nvPr/>
        </p:nvSpPr>
        <p:spPr>
          <a:xfrm>
            <a:off x="1380766" y="4299369"/>
            <a:ext cx="4504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C586C0"/>
                </a:solidFill>
                <a:latin typeface="Menlo"/>
                <a:ea typeface="Menlo"/>
                <a:cs typeface="Menlo"/>
              </a:rPr>
              <a:t>using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>
                <a:solidFill>
                  <a:srgbClr val="4EC9B0"/>
                </a:solidFill>
                <a:latin typeface="Menlo"/>
                <a:ea typeface="Menlo"/>
                <a:cs typeface="Menlo"/>
              </a:rPr>
              <a:t>System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>
                <a:solidFill>
                  <a:srgbClr val="4EC9B0"/>
                </a:solidFill>
                <a:latin typeface="Menlo"/>
                <a:ea typeface="Menlo"/>
                <a:cs typeface="Menlo"/>
              </a:rPr>
              <a:t>Security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.</a:t>
            </a:r>
            <a:r>
              <a:rPr lang="en-US">
                <a:solidFill>
                  <a:srgbClr val="4EC9B0"/>
                </a:solidFill>
                <a:latin typeface="Menlo"/>
                <a:ea typeface="Menlo"/>
                <a:cs typeface="Menlo"/>
              </a:rPr>
              <a:t>Claims</a:t>
            </a:r>
            <a:r>
              <a:rPr lang="en-US">
                <a:solidFill>
                  <a:srgbClr val="D4D4D4"/>
                </a:solidFill>
                <a:latin typeface="Menlo"/>
                <a:ea typeface="Menlo"/>
                <a:cs typeface="Menlo"/>
              </a:rPr>
              <a:t>;</a:t>
            </a:r>
            <a:endParaRPr lang="en-US"/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4D725BDE-65F9-48EE-A04D-76BCE4A86984}"/>
              </a:ext>
            </a:extLst>
          </p:cNvPr>
          <p:cNvSpPr/>
          <p:nvPr/>
        </p:nvSpPr>
        <p:spPr>
          <a:xfrm rot="-600000" flipH="1">
            <a:off x="6917097" y="2376329"/>
            <a:ext cx="963282" cy="2336320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9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D26928-183A-44C1-A029-F37DD7941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3" t="32203" b="18373"/>
          <a:stretch/>
        </p:blipFill>
        <p:spPr>
          <a:xfrm>
            <a:off x="-1635" y="-9397"/>
            <a:ext cx="8487145" cy="6864365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0597A-CC44-4DCD-B2E6-54B00FAACA67}"/>
              </a:ext>
            </a:extLst>
          </p:cNvPr>
          <p:cNvSpPr/>
          <p:nvPr/>
        </p:nvSpPr>
        <p:spPr>
          <a:xfrm>
            <a:off x="5905735" y="171921"/>
            <a:ext cx="6095999" cy="6453480"/>
          </a:xfrm>
          <a:prstGeom prst="rect">
            <a:avLst/>
          </a:prstGeom>
          <a:solidFill>
            <a:srgbClr val="FFFFFF">
              <a:alpha val="71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811B777A-81DD-4B0D-9FB6-8057E7C38CDB}"/>
              </a:ext>
            </a:extLst>
          </p:cNvPr>
          <p:cNvSpPr txBox="1"/>
          <p:nvPr/>
        </p:nvSpPr>
        <p:spPr>
          <a:xfrm>
            <a:off x="7358591" y="2242810"/>
            <a:ext cx="3627709" cy="175432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ea typeface="+mn-lt"/>
                <a:cs typeface="+mn-lt"/>
              </a:rPr>
              <a:t>Moha Arzhang</a:t>
            </a:r>
            <a:endParaRPr lang="en-US" sz="3600">
              <a:ea typeface="+mn-lt"/>
              <a:cs typeface="+mn-lt"/>
            </a:endParaRPr>
          </a:p>
          <a:p>
            <a:r>
              <a:rPr lang="en-US" sz="3600" b="1">
                <a:ea typeface="+mn-lt"/>
                <a:cs typeface="+mn-lt"/>
              </a:rPr>
              <a:t>Ali Vakili</a:t>
            </a:r>
            <a:endParaRPr lang="en-US" sz="3600">
              <a:ea typeface="+mn-lt"/>
              <a:cs typeface="+mn-lt"/>
            </a:endParaRPr>
          </a:p>
          <a:p>
            <a:r>
              <a:rPr lang="en-US" sz="3600" b="1">
                <a:cs typeface="Calibri"/>
              </a:rPr>
              <a:t>Davood Haris</a:t>
            </a:r>
            <a:endParaRPr lang="en-US" sz="3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784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F384568-784C-4D10-A4A1-2B23EEDB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86" y="1068598"/>
            <a:ext cx="5835502" cy="40828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C44E3-6FC8-40D5-87E6-D46EB2EF69F3}"/>
              </a:ext>
            </a:extLst>
          </p:cNvPr>
          <p:cNvSpPr/>
          <p:nvPr/>
        </p:nvSpPr>
        <p:spPr>
          <a:xfrm>
            <a:off x="804064" y="638426"/>
            <a:ext cx="10946862" cy="564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person, electronics, camera&#10;&#10;Description automatically generated">
            <a:extLst>
              <a:ext uri="{FF2B5EF4-FFF2-40B4-BE49-F238E27FC236}">
                <a16:creationId xmlns:a16="http://schemas.microsoft.com/office/drawing/2014/main" id="{FEAC76D6-420B-4F23-9DBB-3298EF34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7" y="3906350"/>
            <a:ext cx="3708990" cy="2475613"/>
          </a:xfrm>
          <a:prstGeom prst="rect">
            <a:avLst/>
          </a:prstGeom>
        </p:spPr>
      </p:pic>
      <p:pic>
        <p:nvPicPr>
          <p:cNvPr id="10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3AEE1DFD-F383-42D5-83B7-F86E04A93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252" y="373476"/>
            <a:ext cx="4408310" cy="469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2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E874A5-8079-4537-B033-50D22B24E651}"/>
              </a:ext>
            </a:extLst>
          </p:cNvPr>
          <p:cNvSpPr/>
          <p:nvPr/>
        </p:nvSpPr>
        <p:spPr>
          <a:xfrm>
            <a:off x="550064" y="638426"/>
            <a:ext cx="10664640" cy="57892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outdoor, sky, water, sunset&#10;&#10;Description automatically generated">
            <a:extLst>
              <a:ext uri="{FF2B5EF4-FFF2-40B4-BE49-F238E27FC236}">
                <a16:creationId xmlns:a16="http://schemas.microsoft.com/office/drawing/2014/main" id="{005F032B-17CA-48CB-A012-94B10FD1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559" y="185061"/>
            <a:ext cx="3210464" cy="21387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6F94D04-6B6D-46B3-9DA5-226AC98677C6}"/>
              </a:ext>
            </a:extLst>
          </p:cNvPr>
          <p:cNvGrpSpPr/>
          <p:nvPr/>
        </p:nvGrpSpPr>
        <p:grpSpPr>
          <a:xfrm>
            <a:off x="645863" y="2784893"/>
            <a:ext cx="10291702" cy="3097875"/>
            <a:chOff x="739316" y="3173082"/>
            <a:chExt cx="10291702" cy="30978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038D23-9962-4D53-A10B-DE2F74EB9850}"/>
                </a:ext>
              </a:extLst>
            </p:cNvPr>
            <p:cNvSpPr/>
            <p:nvPr/>
          </p:nvSpPr>
          <p:spPr>
            <a:xfrm>
              <a:off x="739316" y="3173082"/>
              <a:ext cx="10291702" cy="30978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DE77DD-6819-4E0A-AFE4-800821695024}"/>
                </a:ext>
              </a:extLst>
            </p:cNvPr>
            <p:cNvSpPr txBox="1"/>
            <p:nvPr/>
          </p:nvSpPr>
          <p:spPr>
            <a:xfrm>
              <a:off x="928778" y="3926457"/>
              <a:ext cx="906923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solidFill>
                    <a:srgbClr val="569CD6"/>
                  </a:solidFill>
                  <a:latin typeface="Menlo"/>
                  <a:ea typeface="Menlo"/>
                  <a:cs typeface="Menlo"/>
                </a:rPr>
                <a:t>public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 </a:t>
              </a:r>
              <a:r>
                <a:rPr lang="en-US">
                  <a:solidFill>
                    <a:srgbClr val="4EC9B0"/>
                  </a:solidFill>
                  <a:latin typeface="Menlo"/>
                  <a:ea typeface="Menlo"/>
                  <a:cs typeface="Menlo"/>
                </a:rPr>
                <a:t>List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&lt;</a:t>
              </a:r>
              <a:r>
                <a:rPr lang="en-US">
                  <a:solidFill>
                    <a:srgbClr val="4EC9B0"/>
                  </a:solidFill>
                  <a:latin typeface="Menlo"/>
                  <a:ea typeface="Menlo"/>
                  <a:cs typeface="Menlo"/>
                </a:rPr>
                <a:t>Comment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&gt; </a:t>
              </a:r>
              <a:r>
                <a:rPr lang="en-US">
                  <a:solidFill>
                    <a:srgbClr val="9CDCFE"/>
                  </a:solidFill>
                  <a:latin typeface="Menlo"/>
                  <a:ea typeface="Menlo"/>
                  <a:cs typeface="Menlo"/>
                </a:rPr>
                <a:t>CommentList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 { </a:t>
              </a:r>
              <a:r>
                <a:rPr lang="en-US">
                  <a:solidFill>
                    <a:srgbClr val="569CD6"/>
                  </a:solidFill>
                  <a:latin typeface="Menlo"/>
                  <a:ea typeface="Menlo"/>
                  <a:cs typeface="Menlo"/>
                </a:rPr>
                <a:t>get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; </a:t>
              </a:r>
              <a:r>
                <a:rPr lang="en-US">
                  <a:solidFill>
                    <a:srgbClr val="569CD6"/>
                  </a:solidFill>
                  <a:latin typeface="Menlo"/>
                  <a:ea typeface="Menlo"/>
                  <a:cs typeface="Menlo"/>
                </a:rPr>
                <a:t>set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; } = </a:t>
              </a:r>
              <a:r>
                <a:rPr lang="en-US">
                  <a:solidFill>
                    <a:srgbClr val="569CD6"/>
                  </a:solidFill>
                  <a:latin typeface="Menlo"/>
                  <a:ea typeface="Menlo"/>
                  <a:cs typeface="Menlo"/>
                </a:rPr>
                <a:t>new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 </a:t>
              </a:r>
              <a:r>
                <a:rPr lang="en-US">
                  <a:solidFill>
                    <a:srgbClr val="4EC9B0"/>
                  </a:solidFill>
                  <a:latin typeface="Menlo"/>
                  <a:ea typeface="Menlo"/>
                  <a:cs typeface="Menlo"/>
                </a:rPr>
                <a:t>List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&lt;</a:t>
              </a:r>
              <a:r>
                <a:rPr lang="en-US">
                  <a:solidFill>
                    <a:srgbClr val="4EC9B0"/>
                  </a:solidFill>
                  <a:latin typeface="Menlo"/>
                  <a:ea typeface="Menlo"/>
                  <a:cs typeface="Menlo"/>
                </a:rPr>
                <a:t>Comment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&gt;();</a:t>
              </a:r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FC7228-7705-4834-9CC1-31D81AB09394}"/>
                </a:ext>
              </a:extLst>
            </p:cNvPr>
            <p:cNvSpPr txBox="1"/>
            <p:nvPr/>
          </p:nvSpPr>
          <p:spPr>
            <a:xfrm>
              <a:off x="983592" y="4541988"/>
              <a:ext cx="9018916" cy="129586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rgbClr val="569CD6"/>
                  </a:solidFill>
                  <a:latin typeface="Menlo"/>
                  <a:ea typeface="Menlo"/>
                  <a:cs typeface="Menlo"/>
                </a:rPr>
                <a:t>var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 </a:t>
              </a:r>
              <a:r>
                <a:rPr lang="en-US">
                  <a:solidFill>
                    <a:srgbClr val="9CDCFE"/>
                  </a:solidFill>
                  <a:latin typeface="Menlo"/>
                  <a:ea typeface="Menlo"/>
                  <a:cs typeface="Menlo"/>
                </a:rPr>
                <a:t>data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 = </a:t>
              </a:r>
              <a:r>
                <a:rPr lang="en-US">
                  <a:solidFill>
                    <a:srgbClr val="9CDCFE"/>
                  </a:solidFill>
                  <a:latin typeface="Menlo"/>
                  <a:ea typeface="Menlo"/>
                  <a:cs typeface="Menlo"/>
                </a:rPr>
                <a:t>db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.</a:t>
              </a:r>
              <a:r>
                <a:rPr lang="en-US">
                  <a:solidFill>
                    <a:srgbClr val="9CDCFE"/>
                  </a:solidFill>
                  <a:latin typeface="Menlo"/>
                  <a:ea typeface="Menlo"/>
                  <a:cs typeface="Menlo"/>
                </a:rPr>
                <a:t>Comments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.</a:t>
              </a:r>
              <a:r>
                <a:rPr lang="en-US">
                  <a:solidFill>
                    <a:srgbClr val="DCDCAA"/>
                  </a:solidFill>
                  <a:latin typeface="Menlo"/>
                  <a:ea typeface="Menlo"/>
                  <a:cs typeface="Menlo"/>
                </a:rPr>
                <a:t>OrderByDescending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(</a:t>
              </a:r>
              <a:r>
                <a:rPr lang="en-US">
                  <a:solidFill>
                    <a:srgbClr val="9CDCFE"/>
                  </a:solidFill>
                  <a:latin typeface="Menlo"/>
                  <a:ea typeface="Menlo"/>
                  <a:cs typeface="Menlo"/>
                </a:rPr>
                <a:t>c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 =&gt; </a:t>
              </a:r>
              <a:r>
                <a:rPr lang="en-US">
                  <a:solidFill>
                    <a:srgbClr val="9CDCFE"/>
                  </a:solidFill>
                  <a:latin typeface="Menlo"/>
                  <a:ea typeface="Menlo"/>
                  <a:cs typeface="Menlo"/>
                </a:rPr>
                <a:t>c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.</a:t>
              </a:r>
              <a:r>
                <a:rPr lang="en-US">
                  <a:solidFill>
                    <a:srgbClr val="9CDCFE"/>
                  </a:solidFill>
                  <a:latin typeface="Menlo"/>
                  <a:ea typeface="Menlo"/>
                  <a:cs typeface="Menlo"/>
                </a:rPr>
                <a:t>CommentId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)</a:t>
              </a:r>
              <a:endParaRPr lang="en-US">
                <a:cs typeface="Calibri" panose="020F0502020204030204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                       .</a:t>
              </a:r>
              <a:r>
                <a:rPr lang="en-US">
                  <a:solidFill>
                    <a:srgbClr val="DCDCAA"/>
                  </a:solidFill>
                  <a:latin typeface="Menlo"/>
                  <a:ea typeface="Menlo"/>
                  <a:cs typeface="Menlo"/>
                </a:rPr>
                <a:t>Take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(</a:t>
              </a:r>
              <a:r>
                <a:rPr lang="en-US">
                  <a:solidFill>
                    <a:srgbClr val="B5CEA8"/>
                  </a:solidFill>
                  <a:latin typeface="Menlo"/>
                  <a:ea typeface="Menlo"/>
                  <a:cs typeface="Menlo"/>
                </a:rPr>
                <a:t>2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).</a:t>
              </a:r>
              <a:r>
                <a:rPr lang="en-US">
                  <a:solidFill>
                    <a:srgbClr val="DCDCAA"/>
                  </a:solidFill>
                  <a:latin typeface="Menlo"/>
                  <a:ea typeface="Menlo"/>
                  <a:cs typeface="Menlo"/>
                </a:rPr>
                <a:t>ToList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();</a:t>
              </a:r>
              <a:endParaRPr lang="en-US">
                <a:cs typeface="Calibri" panose="020F0502020204030204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rgbClr val="9CDCFE"/>
                  </a:solidFill>
                  <a:latin typeface="Menlo"/>
                  <a:ea typeface="Menlo"/>
                  <a:cs typeface="Menlo"/>
                </a:rPr>
                <a:t>CommentList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 = </a:t>
              </a:r>
              <a:r>
                <a:rPr lang="en-US">
                  <a:solidFill>
                    <a:srgbClr val="9CDCFE"/>
                  </a:solidFill>
                  <a:latin typeface="Menlo"/>
                  <a:ea typeface="Menlo"/>
                  <a:cs typeface="Menlo"/>
                </a:rPr>
                <a:t>data</a:t>
              </a:r>
              <a:r>
                <a:rPr lang="en-US">
                  <a:solidFill>
                    <a:srgbClr val="D4D4D4"/>
                  </a:solidFill>
                  <a:latin typeface="Menlo"/>
                  <a:ea typeface="Menlo"/>
                  <a:cs typeface="Menlo"/>
                </a:rPr>
                <a:t>;</a:t>
              </a:r>
              <a:endParaRPr lang="en-US">
                <a:cs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495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person, holding, person&#10;&#10;Description automatically generated">
            <a:extLst>
              <a:ext uri="{FF2B5EF4-FFF2-40B4-BE49-F238E27FC236}">
                <a16:creationId xmlns:a16="http://schemas.microsoft.com/office/drawing/2014/main" id="{10EDFB76-DAA3-4228-8BCB-413B26A62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D37D6-894A-4264-B565-93594DEC3929}"/>
              </a:ext>
            </a:extLst>
          </p:cNvPr>
          <p:cNvSpPr txBox="1"/>
          <p:nvPr/>
        </p:nvSpPr>
        <p:spPr>
          <a:xfrm>
            <a:off x="566326" y="1149585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Thank You</a:t>
            </a:r>
            <a:endParaRPr lang="en-US" sz="48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283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BC44E3-6FC8-40D5-87E6-D46EB2EF69F3}"/>
              </a:ext>
            </a:extLst>
          </p:cNvPr>
          <p:cNvSpPr/>
          <p:nvPr/>
        </p:nvSpPr>
        <p:spPr>
          <a:xfrm>
            <a:off x="804064" y="638426"/>
            <a:ext cx="10946862" cy="564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person, electronics, camera&#10;&#10;Description automatically generated">
            <a:extLst>
              <a:ext uri="{FF2B5EF4-FFF2-40B4-BE49-F238E27FC236}">
                <a16:creationId xmlns:a16="http://schemas.microsoft.com/office/drawing/2014/main" id="{FEAC76D6-420B-4F23-9DBB-3298EF34F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81" y="4659489"/>
            <a:ext cx="2743200" cy="1828800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8253E3B0-CB59-4AE0-9223-19BE283C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862" y="883023"/>
            <a:ext cx="6800687" cy="50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7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FE2794-F30F-4867-853E-2DD3C941C278}"/>
              </a:ext>
            </a:extLst>
          </p:cNvPr>
          <p:cNvSpPr/>
          <p:nvPr/>
        </p:nvSpPr>
        <p:spPr>
          <a:xfrm>
            <a:off x="472398" y="375894"/>
            <a:ext cx="11323158" cy="59962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erson holding a camera&#10;&#10;Description automatically generated">
            <a:extLst>
              <a:ext uri="{FF2B5EF4-FFF2-40B4-BE49-F238E27FC236}">
                <a16:creationId xmlns:a16="http://schemas.microsoft.com/office/drawing/2014/main" id="{2D43A211-1F77-470F-A765-1D4E99F7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958" y="2567763"/>
            <a:ext cx="2743200" cy="4114800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B750827D-F853-446A-841B-E83A159F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54" y="1574900"/>
            <a:ext cx="6748584" cy="28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70C284-60E2-4333-BAEB-78DCD8BFDD01}"/>
              </a:ext>
            </a:extLst>
          </p:cNvPr>
          <p:cNvSpPr/>
          <p:nvPr/>
        </p:nvSpPr>
        <p:spPr>
          <a:xfrm>
            <a:off x="948238" y="358173"/>
            <a:ext cx="10909341" cy="59962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person, hand, dark, camera lens&#10;&#10;Description automatically generated">
            <a:extLst>
              <a:ext uri="{FF2B5EF4-FFF2-40B4-BE49-F238E27FC236}">
                <a16:creationId xmlns:a16="http://schemas.microsoft.com/office/drawing/2014/main" id="{C90981E1-4260-4672-B694-9DB0C309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1477926"/>
            <a:ext cx="2743200" cy="4114800"/>
          </a:xfrm>
          <a:prstGeom prst="rect">
            <a:avLst/>
          </a:prstGeo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6A00E1C-D52F-49DB-AAFD-F191CF24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707" y="2443029"/>
            <a:ext cx="6748584" cy="128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3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4D41C7-9127-4CD9-AB3F-AFC112B21AA4}"/>
              </a:ext>
            </a:extLst>
          </p:cNvPr>
          <p:cNvSpPr/>
          <p:nvPr/>
        </p:nvSpPr>
        <p:spPr>
          <a:xfrm>
            <a:off x="550064" y="506723"/>
            <a:ext cx="10692862" cy="59209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6795658-361A-4456-A9E4-5EA5B5D0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83" y="1152362"/>
            <a:ext cx="2411778" cy="4261094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0EC058-CCFA-4343-B5DE-8BDFD8AC9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9" y="1992109"/>
            <a:ext cx="3485987" cy="2407708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7CBE12B-6B44-4BE9-9A26-878B05BF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188" y="1907035"/>
            <a:ext cx="5844199" cy="29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5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F06B2DC-143D-4BBC-A021-AEE22693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97" y="774189"/>
            <a:ext cx="2743200" cy="1735088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42EB990-1739-4B67-9331-4ABED3C4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39" y="740685"/>
            <a:ext cx="2743200" cy="1827060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5425D3D-DB61-4EF3-B32F-05267596F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299" y="3266790"/>
            <a:ext cx="4334719" cy="294801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8F50485-5DA9-4BA3-B323-93A3DFB41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134" y="774981"/>
            <a:ext cx="2743200" cy="1732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56277-9971-4A80-893E-A4CE62EA11D4}"/>
              </a:ext>
            </a:extLst>
          </p:cNvPr>
          <p:cNvSpPr txBox="1"/>
          <p:nvPr/>
        </p:nvSpPr>
        <p:spPr>
          <a:xfrm>
            <a:off x="1298656" y="2696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Upload img-1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67128-C6DC-4852-A82A-BB7E0490312E}"/>
              </a:ext>
            </a:extLst>
          </p:cNvPr>
          <p:cNvSpPr txBox="1"/>
          <p:nvPr/>
        </p:nvSpPr>
        <p:spPr>
          <a:xfrm>
            <a:off x="5271476" y="2696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Upload img-2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C084C-5998-4672-9F95-D1FFA95F4539}"/>
              </a:ext>
            </a:extLst>
          </p:cNvPr>
          <p:cNvSpPr txBox="1"/>
          <p:nvPr/>
        </p:nvSpPr>
        <p:spPr>
          <a:xfrm>
            <a:off x="8983784" y="2696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Upload img-3</a:t>
            </a:r>
          </a:p>
        </p:txBody>
      </p:sp>
    </p:spTree>
    <p:extLst>
      <p:ext uri="{BB962C8B-B14F-4D97-AF65-F5344CB8AC3E}">
        <p14:creationId xmlns:p14="http://schemas.microsoft.com/office/powerpoint/2010/main" val="1530344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998351-E5E5-47DA-B8F5-1E9236E0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18" y="868284"/>
            <a:ext cx="9256142" cy="51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9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58D76-012D-4A23-B721-0C78981AAD1D}"/>
              </a:ext>
            </a:extLst>
          </p:cNvPr>
          <p:cNvSpPr/>
          <p:nvPr/>
        </p:nvSpPr>
        <p:spPr>
          <a:xfrm>
            <a:off x="775841" y="459686"/>
            <a:ext cx="10975085" cy="59679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28EABEF-44EF-4089-97E5-BB1C105A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48" y="2362437"/>
            <a:ext cx="2743200" cy="2133126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E76E553-7803-436C-9E7A-0ACD2907D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89" y="852649"/>
            <a:ext cx="5434179" cy="172103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C43BEB5-8149-4012-9200-5A13ED66F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345" y="5055447"/>
            <a:ext cx="5871130" cy="562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57E1A-E9E2-4C3D-8BB4-E796BB9A791F}"/>
              </a:ext>
            </a:extLst>
          </p:cNvPr>
          <p:cNvSpPr txBox="1"/>
          <p:nvPr/>
        </p:nvSpPr>
        <p:spPr>
          <a:xfrm>
            <a:off x="6722652" y="3259014"/>
            <a:ext cx="2178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&lt;Button&gt;  &lt;/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Button&gt;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8FD18-869F-4821-A843-8596778C5DF4}"/>
              </a:ext>
            </a:extLst>
          </p:cNvPr>
          <p:cNvSpPr txBox="1"/>
          <p:nvPr/>
        </p:nvSpPr>
        <p:spPr>
          <a:xfrm>
            <a:off x="7298148" y="4564538"/>
            <a:ext cx="16028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&lt;a&gt;  &lt;/</a:t>
            </a:r>
            <a:r>
              <a:rPr lang="en-US" sz="2000" b="1">
                <a:solidFill>
                  <a:srgbClr val="00B050"/>
                </a:solidFill>
                <a:ea typeface="+mn-lt"/>
                <a:cs typeface="+mn-lt"/>
              </a:rPr>
              <a:t>a&gt;</a:t>
            </a:r>
            <a:endParaRPr lang="en-US" sz="2000" b="1">
              <a:solidFill>
                <a:srgbClr val="00B050"/>
              </a:solidFill>
              <a:cs typeface="Calibri"/>
            </a:endParaRPr>
          </a:p>
        </p:txBody>
      </p:sp>
      <p:pic>
        <p:nvPicPr>
          <p:cNvPr id="16" name="Graphic 16" descr="Badge Tick1 outline">
            <a:extLst>
              <a:ext uri="{FF2B5EF4-FFF2-40B4-BE49-F238E27FC236}">
                <a16:creationId xmlns:a16="http://schemas.microsoft.com/office/drawing/2014/main" id="{60EDDEAB-B160-43FD-BA6F-8ED69AE53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0478" y="5018010"/>
            <a:ext cx="775855" cy="775855"/>
          </a:xfrm>
          <a:prstGeom prst="rect">
            <a:avLst/>
          </a:prstGeom>
        </p:spPr>
      </p:pic>
      <p:pic>
        <p:nvPicPr>
          <p:cNvPr id="17" name="Graphic 17" descr="Badge Unfollow with solid fill">
            <a:extLst>
              <a:ext uri="{FF2B5EF4-FFF2-40B4-BE49-F238E27FC236}">
                <a16:creationId xmlns:a16="http://schemas.microsoft.com/office/drawing/2014/main" id="{17B630AD-22B1-41FF-9329-61B66088A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9479" y="3684843"/>
            <a:ext cx="775855" cy="781183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65291D8-7496-4AB4-9A0C-DD4F86285A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3912" y="3814106"/>
            <a:ext cx="4725465" cy="4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17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2021-06-14T20:39:51Z</dcterms:created>
  <dcterms:modified xsi:type="dcterms:W3CDTF">2021-06-15T15:31:43Z</dcterms:modified>
</cp:coreProperties>
</file>